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62BD8E-15F5-C849-92C1-9647341AB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580571" y="2071678"/>
            <a:ext cx="9488714" cy="1157751"/>
          </a:xfrm>
        </p:spPr>
        <p:txBody>
          <a:bodyPr/>
          <a:lstStyle/>
          <a:p>
            <a:pPr algn="ctr"/>
            <a:r>
              <a:rPr lang="en-US" sz="4000" dirty="0"/>
              <a:t/>
            </a:r>
            <a:br>
              <a:rPr lang="en-US" sz="4000" dirty="0"/>
            </a:br>
            <a:r>
              <a:rPr lang="en-US" dirty="0"/>
              <a:t/>
            </a:r>
            <a:br>
              <a:rPr lang="en-US" dirty="0"/>
            </a:br>
            <a:r>
              <a:rPr lang="en-US" sz="6000" b="1" u="sng" dirty="0">
                <a:solidFill>
                  <a:srgbClr val="00B050"/>
                </a:solidFill>
              </a:rPr>
              <a:t>NUCLEOLUS</a:t>
            </a:r>
          </a:p>
        </p:txBody>
      </p:sp>
    </p:spTree>
    <p:extLst>
      <p:ext uri="{BB962C8B-B14F-4D97-AF65-F5344CB8AC3E}">
        <p14:creationId xmlns="" xmlns:p14="http://schemas.microsoft.com/office/powerpoint/2010/main" val="1457385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3BC2F3-5415-F342-A689-68249A79A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476" y="272144"/>
            <a:ext cx="8596668" cy="1077687"/>
          </a:xfrm>
        </p:spPr>
        <p:txBody>
          <a:bodyPr>
            <a:noAutofit/>
          </a:bodyPr>
          <a:lstStyle/>
          <a:p>
            <a:r>
              <a:rPr lang="en-US" sz="6000" b="1" u="sng">
                <a:solidFill>
                  <a:schemeClr val="accent2"/>
                </a:solidFill>
              </a:rPr>
              <a:t>CONTENTS</a:t>
            </a:r>
            <a:br>
              <a:rPr lang="en-US" sz="6000" b="1" u="sng">
                <a:solidFill>
                  <a:schemeClr val="accent2"/>
                </a:solidFill>
              </a:rPr>
            </a:br>
            <a:r>
              <a:rPr lang="en-US" sz="6000" b="1" u="sng">
                <a:solidFill>
                  <a:schemeClr val="accent2"/>
                </a:solidFill>
              </a:rPr>
              <a:t/>
            </a:r>
            <a:br>
              <a:rPr lang="en-US" sz="6000" b="1" u="sng">
                <a:solidFill>
                  <a:schemeClr val="accent2"/>
                </a:solidFill>
              </a:rPr>
            </a:br>
            <a:endParaRPr lang="en-US" sz="6000" b="1" u="sng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2D0A18C-ECE3-484A-B20A-BE75D7D4D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3286" y="2086429"/>
            <a:ext cx="7840715" cy="4499427"/>
          </a:xfrm>
        </p:spPr>
        <p:txBody>
          <a:bodyPr>
            <a:normAutofit lnSpcReduction="10000"/>
          </a:bodyPr>
          <a:lstStyle/>
          <a:p>
            <a:r>
              <a:rPr lang="en-US" sz="3600"/>
              <a:t>INTRODUCTION</a:t>
            </a:r>
          </a:p>
          <a:p>
            <a:r>
              <a:rPr lang="en-US" sz="3600"/>
              <a:t>DISCOVERY</a:t>
            </a:r>
          </a:p>
          <a:p>
            <a:r>
              <a:rPr lang="en-US" sz="3600"/>
              <a:t>POSITION</a:t>
            </a:r>
          </a:p>
          <a:p>
            <a:r>
              <a:rPr lang="en-US" sz="3600"/>
              <a:t>SIZE</a:t>
            </a:r>
          </a:p>
          <a:p>
            <a:r>
              <a:rPr lang="en-US" sz="3600"/>
              <a:t>ULTRASTRUCTURE</a:t>
            </a:r>
          </a:p>
          <a:p>
            <a:r>
              <a:rPr lang="en-US" sz="3600"/>
              <a:t>FUNCTIONS</a:t>
            </a:r>
          </a:p>
          <a:p>
            <a:r>
              <a:rPr lang="en-US" sz="3600"/>
              <a:t>RIBOSOMAL BIOGENESIS</a:t>
            </a:r>
          </a:p>
        </p:txBody>
      </p:sp>
    </p:spTree>
    <p:extLst>
      <p:ext uri="{BB962C8B-B14F-4D97-AF65-F5344CB8AC3E}">
        <p14:creationId xmlns="" xmlns:p14="http://schemas.microsoft.com/office/powerpoint/2010/main" val="672760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92BDC4-CE78-4743-A84E-13BF7F90A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0" y="96471"/>
            <a:ext cx="10504714" cy="1440333"/>
          </a:xfrm>
        </p:spPr>
        <p:txBody>
          <a:bodyPr/>
          <a:lstStyle/>
          <a:p>
            <a:r>
              <a:rPr lang="en-US" sz="4000" b="1" u="sng">
                <a:solidFill>
                  <a:schemeClr val="accent2"/>
                </a:solidFill>
              </a:rPr>
              <a:t>INTRODUCTION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827553F-7A8E-2943-8F92-99404F115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714" y="2540000"/>
            <a:ext cx="6495143" cy="47350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7B8A3659-D847-484D-A120-4A4FF9F21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12" y="883120"/>
            <a:ext cx="4158103" cy="3313759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1CD8EBAD-680A-0A47-9FA4-F04243901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23" y="4076507"/>
            <a:ext cx="4105892" cy="2661121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="" xmlns:a16="http://schemas.microsoft.com/office/drawing/2014/main" id="{C372ACC2-BDDF-3B4B-8482-0F9826FFA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1606" y="1237539"/>
            <a:ext cx="4769304" cy="34193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03499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5F9677-DE31-4A46-9765-0DDA94EF0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C9182422-321F-3B44-88BA-78C368E095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543" y="301172"/>
            <a:ext cx="8596668" cy="6178335"/>
          </a:xfrm>
        </p:spPr>
      </p:pic>
    </p:spTree>
    <p:extLst>
      <p:ext uri="{BB962C8B-B14F-4D97-AF65-F5344CB8AC3E}">
        <p14:creationId xmlns="" xmlns:p14="http://schemas.microsoft.com/office/powerpoint/2010/main" val="3479521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86C46DCF-F331-3C42-86D1-2F08055128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334" y="390071"/>
            <a:ext cx="7087809" cy="6077857"/>
          </a:xfrm>
        </p:spPr>
      </p:pic>
    </p:spTree>
    <p:extLst>
      <p:ext uri="{BB962C8B-B14F-4D97-AF65-F5344CB8AC3E}">
        <p14:creationId xmlns="" xmlns:p14="http://schemas.microsoft.com/office/powerpoint/2010/main" val="3894960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828429-C163-B44D-A5E8-B995DFF56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533" y="0"/>
            <a:ext cx="4843574" cy="642047"/>
          </a:xfrm>
        </p:spPr>
        <p:txBody>
          <a:bodyPr>
            <a:normAutofit fontScale="90000"/>
          </a:bodyPr>
          <a:lstStyle/>
          <a:p>
            <a:r>
              <a:rPr lang="en-US" sz="4400" b="1" u="sng">
                <a:solidFill>
                  <a:schemeClr val="accent2"/>
                </a:solidFill>
              </a:rPr>
              <a:t>DISCOVERY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CC5879F6-22DB-D846-8AF2-23493BA80F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286" y="1143000"/>
            <a:ext cx="3281834" cy="3120571"/>
          </a:xfrm>
        </p:spPr>
      </p:pic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3A08E9D6-9213-BA4A-A861-FF50F857C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86" y="696743"/>
            <a:ext cx="3281834" cy="4013083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="" xmlns:a16="http://schemas.microsoft.com/office/drawing/2014/main" id="{9CDEAF5E-1BB4-C144-B9A6-C2735E6ED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36" y="4714884"/>
            <a:ext cx="3082982" cy="2008561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="" xmlns:a16="http://schemas.microsoft.com/office/drawing/2014/main" id="{2D24843B-15A0-394D-99DC-4099ACB1EB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247" y="1493762"/>
            <a:ext cx="4699313" cy="38704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499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24D2A5-DC49-1942-9EF6-B60D10F2D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429" y="-1"/>
            <a:ext cx="10398859" cy="1186543"/>
          </a:xfrm>
        </p:spPr>
        <p:txBody>
          <a:bodyPr>
            <a:normAutofit/>
          </a:bodyPr>
          <a:lstStyle/>
          <a:p>
            <a:r>
              <a:rPr lang="en-US" sz="4400" b="1" u="sng">
                <a:solidFill>
                  <a:schemeClr val="accent2"/>
                </a:solidFill>
              </a:rPr>
              <a:t>POSITION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0243F3AF-4742-3C46-8F83-F529D7D877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988" y="785794"/>
            <a:ext cx="5447946" cy="5715040"/>
          </a:xfrm>
        </p:spPr>
      </p:pic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E16F4C27-9ABC-104A-9969-D7436845C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338" y="2140857"/>
            <a:ext cx="4016314" cy="20617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19527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07D306-B23B-0C4A-881D-42E907BE3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60" y="-24"/>
            <a:ext cx="4865287" cy="642942"/>
          </a:xfrm>
        </p:spPr>
        <p:txBody>
          <a:bodyPr>
            <a:normAutofit fontScale="90000"/>
          </a:bodyPr>
          <a:lstStyle/>
          <a:p>
            <a:r>
              <a:rPr lang="en-US" sz="4000" b="1" u="sng" dirty="0">
                <a:solidFill>
                  <a:schemeClr val="accent2"/>
                </a:solidFill>
              </a:rPr>
              <a:t>SIZE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6F095B09-49AC-9B4B-B807-ECD4E273A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4290"/>
            <a:ext cx="3286148" cy="3286148"/>
          </a:xfrm>
        </p:spPr>
      </p:pic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0D64A80F-EC68-6F45-8D0F-C3D5D43A2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9" y="3500438"/>
            <a:ext cx="3405211" cy="307183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="" xmlns:a16="http://schemas.microsoft.com/office/drawing/2014/main" id="{A9FDA372-EE78-9C46-B588-0FC5BFB0E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794" y="785794"/>
            <a:ext cx="3247524" cy="2696484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="" xmlns:a16="http://schemas.microsoft.com/office/drawing/2014/main" id="{CDDA7C0F-C8C7-6248-801C-952FA1FC9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794" y="3571876"/>
            <a:ext cx="3214710" cy="3153561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="" xmlns:a16="http://schemas.microsoft.com/office/drawing/2014/main" id="{6DA2673B-1B0A-6D4A-AE47-29FF37F463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5626" y="2367869"/>
            <a:ext cx="2238375" cy="24860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7968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E600F8-7276-324B-B741-0034E509A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4049" y="0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 b="1" u="sng">
                <a:solidFill>
                  <a:schemeClr val="accent2"/>
                </a:solidFill>
              </a:rPr>
              <a:t>ULTRASTRUCTURE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17EB72DF-F684-FD48-BBD0-87F4DE59B0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6316"/>
          <a:stretch>
            <a:fillRect/>
          </a:stretch>
        </p:blipFill>
        <p:spPr>
          <a:xfrm>
            <a:off x="121218" y="1142984"/>
            <a:ext cx="11369918" cy="4714908"/>
          </a:xfrm>
        </p:spPr>
      </p:pic>
    </p:spTree>
    <p:extLst>
      <p:ext uri="{BB962C8B-B14F-4D97-AF65-F5344CB8AC3E}">
        <p14:creationId xmlns="" xmlns:p14="http://schemas.microsoft.com/office/powerpoint/2010/main" val="3792310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51CEAA29-8897-3742-91F9-B1495B4A3B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696" t="6080" r="6957" b="15889"/>
          <a:stretch>
            <a:fillRect/>
          </a:stretch>
        </p:blipFill>
        <p:spPr>
          <a:xfrm>
            <a:off x="404798" y="0"/>
            <a:ext cx="7620028" cy="6858000"/>
          </a:xfrm>
        </p:spPr>
      </p:pic>
    </p:spTree>
    <p:extLst>
      <p:ext uri="{BB962C8B-B14F-4D97-AF65-F5344CB8AC3E}">
        <p14:creationId xmlns="" xmlns:p14="http://schemas.microsoft.com/office/powerpoint/2010/main" val="1319119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5444FD6E-0AA7-EE49-8575-030EC75294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8791"/>
          <a:stretch>
            <a:fillRect/>
          </a:stretch>
        </p:blipFill>
        <p:spPr>
          <a:xfrm>
            <a:off x="324871" y="285728"/>
            <a:ext cx="8985839" cy="6286544"/>
          </a:xfrm>
        </p:spPr>
      </p:pic>
    </p:spTree>
    <p:extLst>
      <p:ext uri="{BB962C8B-B14F-4D97-AF65-F5344CB8AC3E}">
        <p14:creationId xmlns="" xmlns:p14="http://schemas.microsoft.com/office/powerpoint/2010/main" val="4055213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659093-088E-4046-A211-AD1D76E3C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00" y="36498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 b="1" u="sng" dirty="0">
                <a:solidFill>
                  <a:schemeClr val="accent2"/>
                </a:solidFill>
              </a:rPr>
              <a:t>FUNCTIONS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="" xmlns:a16="http://schemas.microsoft.com/office/drawing/2014/main" id="{13842031-8F80-A44B-A371-F4F36555D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35714"/>
          <a:stretch>
            <a:fillRect/>
          </a:stretch>
        </p:blipFill>
        <p:spPr>
          <a:xfrm>
            <a:off x="0" y="1071546"/>
            <a:ext cx="5819775" cy="2428892"/>
          </a:xfrm>
        </p:spPr>
      </p:pic>
      <p:pic>
        <p:nvPicPr>
          <p:cNvPr id="10" name="Picture 10">
            <a:extLst>
              <a:ext uri="{FF2B5EF4-FFF2-40B4-BE49-F238E27FC236}">
                <a16:creationId xmlns="" xmlns:a16="http://schemas.microsoft.com/office/drawing/2014/main" id="{B7678321-B712-3A46-9DF1-797578431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6" y="857232"/>
            <a:ext cx="5643741" cy="4714908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="" xmlns:a16="http://schemas.microsoft.com/office/drawing/2014/main" id="{E69E2B9A-E4EA-FF41-883A-C890847E1B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222"/>
          <a:stretch>
            <a:fillRect/>
          </a:stretch>
        </p:blipFill>
        <p:spPr>
          <a:xfrm>
            <a:off x="0" y="3286124"/>
            <a:ext cx="5762526" cy="1857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1831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38A622-2105-714D-B935-DCB9E0625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334" y="156238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b="1" u="sng">
                <a:solidFill>
                  <a:schemeClr val="accent2"/>
                </a:solidFill>
              </a:rPr>
              <a:t>RIBOSOMAL BIOGENESIS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70380036-389A-FC45-8FB8-D837FCAF3A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2500"/>
          <a:stretch>
            <a:fillRect/>
          </a:stretch>
        </p:blipFill>
        <p:spPr>
          <a:xfrm>
            <a:off x="23770" y="1000108"/>
            <a:ext cx="6268823" cy="2214578"/>
          </a:xfrm>
        </p:spPr>
      </p:pic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58EC9BB5-F800-4D4A-B797-DC55EA96D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668" y="3071810"/>
            <a:ext cx="6572296" cy="2027623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="" xmlns:a16="http://schemas.microsoft.com/office/drawing/2014/main" id="{3B09A99A-C0A1-9F43-99AB-B3950C415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1042" y="785794"/>
            <a:ext cx="5887188" cy="55007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4373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2360E2A7-9933-3144-8CAC-53C6F0A0F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071546"/>
            <a:ext cx="5810249" cy="1379779"/>
          </a:xfrm>
        </p:spPr>
      </p:pic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FD002C03-4E57-A74C-9480-C6DBEC9DB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14" y="2214554"/>
            <a:ext cx="5734610" cy="307183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="" xmlns:a16="http://schemas.microsoft.com/office/drawing/2014/main" id="{0AC25088-F74A-D44E-ABCB-078F8466B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372" y="2214554"/>
            <a:ext cx="6451225" cy="40719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499578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18</Words>
  <Application>Microsoft Office PowerPoint</Application>
  <PresentationFormat>Custom</PresentationFormat>
  <Paragraphs>17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Facet</vt:lpstr>
      <vt:lpstr>  NUCLEOLUS</vt:lpstr>
      <vt:lpstr>CONTENTS  </vt:lpstr>
      <vt:lpstr>INTRODUCTION </vt:lpstr>
      <vt:lpstr>Slide 4</vt:lpstr>
      <vt:lpstr>Slide 5</vt:lpstr>
      <vt:lpstr>DISCOVERY</vt:lpstr>
      <vt:lpstr>POSITION</vt:lpstr>
      <vt:lpstr>SIZE</vt:lpstr>
      <vt:lpstr>ULTRASTRUCTURE</vt:lpstr>
      <vt:lpstr>Slide 10</vt:lpstr>
      <vt:lpstr>Slide 11</vt:lpstr>
      <vt:lpstr>FUNCTIONS</vt:lpstr>
      <vt:lpstr>RIBOSOMAL BIOGENESIS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POWER POINT PRESENTATION ON   NUCLEOLUS</dc:title>
  <dc:creator>kauramandeep3479@gmail.com</dc:creator>
  <cp:lastModifiedBy>HP</cp:lastModifiedBy>
  <cp:revision>15</cp:revision>
  <dcterms:created xsi:type="dcterms:W3CDTF">2022-03-23T03:46:28Z</dcterms:created>
  <dcterms:modified xsi:type="dcterms:W3CDTF">2022-07-19T09:44:30Z</dcterms:modified>
</cp:coreProperties>
</file>